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4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07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Krish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Aggarwal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</a:t>
            </a:r>
            <a:r>
              <a:rPr lang="en-US" baseline="30000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May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8936" y="5563891"/>
            <a:ext cx="10290874" cy="6130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https://github.com/initiative1972/data-science/blob/master/10-IBM%20DS%20Capstone%20project-lab3-EDA.ipynb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33" y="1570585"/>
            <a:ext cx="5333428" cy="35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57346"/>
            <a:ext cx="10235878" cy="40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2111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performed include: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isolaving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Disolaving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 records where launch sites begin with the string KS€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Disolaving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tota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pavload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mass carried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ov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boosters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aunched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NASA IORSI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where the successful landing outcome in drone ship was achieved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boosters which have success in ground pad and have payload mass greater than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4000 but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records which will display the month names, successful landing outcomes in ground pad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launch site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the count of successful landing outcomes between the date 2010 06 04 and 2017 03 20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en-US" sz="14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descendingorder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https://github.com/initiative 1972/data-science/blob/master/10-IBM-DS%20Capstone%20project-SQLipynb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80108" y="4711484"/>
            <a:ext cx="7773692" cy="151490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Map markers have been added to the map with aim to finding an optimal location for building a launch site</a:t>
            </a:r>
          </a:p>
          <a:p>
            <a:pPr marL="0" indent="0">
              <a:buNone/>
            </a:pPr>
            <a:r>
              <a:rPr lang="en-US" dirty="0" err="1"/>
              <a:t>httos</a:t>
            </a:r>
            <a:r>
              <a:rPr lang="en-US" dirty="0"/>
              <a:t>/github.com/initiative197/2/data-science/blob/master10-18M%2005%20Capstone-lab5-Folium.ipynb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27724"/>
            <a:ext cx="6398392" cy="30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55566"/>
            <a:ext cx="9745588" cy="1140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https://github.com/initiative1972/data-science/blob/master/dash_interact2_HY.py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02" y="1491340"/>
            <a:ext cx="7258827" cy="354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873647" cy="3524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dirty="0"/>
              <a:t>• The SVM, KNN, and Logistic Regression models are the best in terms of</a:t>
            </a:r>
          </a:p>
          <a:p>
            <a:pPr marL="457200" lvl="1" indent="0">
              <a:buNone/>
            </a:pPr>
            <a:r>
              <a:rPr lang="en-US" sz="1800" dirty="0"/>
              <a:t>prediction accuracy for this dataset.</a:t>
            </a:r>
          </a:p>
          <a:p>
            <a:pPr marL="457200" lvl="1" indent="0">
              <a:buNone/>
            </a:pPr>
            <a:r>
              <a:rPr lang="en-US" sz="1800" dirty="0"/>
              <a:t>Low weighted payloads perform better than the heavier payloads.</a:t>
            </a:r>
          </a:p>
          <a:p>
            <a:pPr marL="457200" lvl="1" indent="0">
              <a:buNone/>
            </a:pPr>
            <a:r>
              <a:rPr lang="en-US" sz="1800" dirty="0"/>
              <a:t>•The success rates for Space launches is directly proportional time in years they</a:t>
            </a:r>
          </a:p>
          <a:p>
            <a:pPr marL="457200" lvl="1" indent="0">
              <a:buNone/>
            </a:pPr>
            <a:r>
              <a:rPr lang="en-US" sz="1800" dirty="0"/>
              <a:t>will eventually perfect the launches.</a:t>
            </a:r>
          </a:p>
          <a:p>
            <a:pPr marL="457200" lvl="1" indent="0">
              <a:buNone/>
            </a:pPr>
            <a:r>
              <a:rPr lang="en-US" sz="1800" dirty="0"/>
              <a:t>KSC LC 39A had the most successful launches from all the sites.</a:t>
            </a:r>
          </a:p>
          <a:p>
            <a:pPr marL="457200" lvl="1" indent="0">
              <a:buNone/>
            </a:pPr>
            <a:r>
              <a:rPr lang="en-US" sz="1800" dirty="0"/>
              <a:t>• Orbit GEO,HEO,SSO,ES L1 has the best Success Rate.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48"/>
            <a:ext cx="12242998" cy="68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6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580"/>
            <a:ext cx="12192001" cy="68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62"/>
            <a:ext cx="12221764" cy="68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1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24"/>
            <a:ext cx="12217931" cy="68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476102"/>
            <a:ext cx="7053722" cy="495110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447"/>
            <a:ext cx="12215999" cy="68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54892" cy="67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28"/>
            <a:ext cx="12192000" cy="67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launched sited marked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12374"/>
            <a:ext cx="6782747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Succes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/Failed launches marked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86" y="1738725"/>
            <a:ext cx="7144747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 between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54" y="1814935"/>
            <a:ext cx="7030431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Tota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l success launches by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5707"/>
            <a:ext cx="8836061" cy="39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2"/>
            <a:ext cx="6619974" cy="2283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 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advertises Falcon 9 rocket launches on its website, with a cost of 62 million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dollars; other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providers cost upward of 165 million dollars each, much of the savings 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because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reuse the first stage.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 : The project task is to predicting if the first stage of the Space Falcon 9 rocket will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 successfully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 rate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4131"/>
            <a:ext cx="8323879" cy="42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30606"/>
            <a:ext cx="9957001" cy="36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37970"/>
            <a:ext cx="7488951" cy="50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62514"/>
            <a:ext cx="7056633" cy="5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5396" y="2014780"/>
            <a:ext cx="67727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The SVM, KNN, and Logistic Regression models are the best in terms </a:t>
            </a:r>
            <a:r>
              <a:rPr lang="en-US" dirty="0" smtClean="0"/>
              <a:t>of prediction </a:t>
            </a:r>
            <a:r>
              <a:rPr lang="en-US" dirty="0"/>
              <a:t>accuracy for this dataset.</a:t>
            </a:r>
          </a:p>
          <a:p>
            <a:r>
              <a:rPr lang="en-US" dirty="0"/>
              <a:t>• Low weighted payloads perform better than the heavier payloads.</a:t>
            </a:r>
          </a:p>
          <a:p>
            <a:r>
              <a:rPr lang="en-US" dirty="0"/>
              <a:t>• The success rates for Space launches is directly proportional time in</a:t>
            </a:r>
          </a:p>
          <a:p>
            <a:r>
              <a:rPr lang="en-US" dirty="0"/>
              <a:t>years they will eventually perfect the launches.</a:t>
            </a:r>
          </a:p>
          <a:p>
            <a:r>
              <a:rPr lang="en-US" dirty="0"/>
              <a:t>• KSC LC 39A had the most successful launches from all the sites.</a:t>
            </a:r>
          </a:p>
          <a:p>
            <a:r>
              <a:rPr lang="en-US" dirty="0"/>
              <a:t>• Orbit GEO,HEO,SSO,S L1 has the best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094301" cy="9301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789695"/>
            <a:ext cx="5810976" cy="2449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58" y="2789695"/>
            <a:ext cx="5091839" cy="27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9015" y="929877"/>
            <a:ext cx="10515599" cy="5920371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Rest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Hot Encoding data fields for Machine Learning and data cleaning of null values and irrelevant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 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LR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KNN, SM, DT models have been built and evaluated for the best classifier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6461" y="1546656"/>
            <a:ext cx="11670224" cy="460158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datasets was collected: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data that is gathered from the Space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will give us data about launches, including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 about the rocket used, payload delivered,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specifications, landing specifications, and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REST API endpoints, or URL, starts with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api.spacedata.com/v4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780" y="33"/>
            <a:ext cx="12253779" cy="68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httos://github.com/initiative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1972/data-science/blob/master/10-IBM%20D5%20Capstone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%20project-lab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2-web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20scraping.ipynb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7"/>
            <a:ext cx="5605712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829</Words>
  <Application>Microsoft Office PowerPoint</Application>
  <PresentationFormat>Widescreen</PresentationFormat>
  <Paragraphs>163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Admin</cp:lastModifiedBy>
  <cp:revision>209</cp:revision>
  <dcterms:created xsi:type="dcterms:W3CDTF">2021-04-29T18:58:34Z</dcterms:created>
  <dcterms:modified xsi:type="dcterms:W3CDTF">2023-05-18T17:28:03Z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